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87" r:id="rId4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19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FC20E-E688-48A6-AB90-BDFBAF52C3D8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E57AE-1E96-49F9-86FE-5258525DC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BE2E-4E7D-2063-C7B3-4E4E4043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D5ED6-6D57-AF52-C0D2-45651C497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D7CF-1C19-8785-9C06-66D06B766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F2F9-88E5-E7BE-4E64-FE8BD14BA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DAF9-C036-CA72-21D3-4816270F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60D4-17F1-B0C3-614D-8C0E5763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99E3F-FA3D-AA86-DE8B-A70F25541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E3E9-0132-9DFA-1F51-ECFFEAEA4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A937-AB78-9690-B613-9BE7850D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535EC-D751-33E6-D3F5-753E4BFC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B7A4-CD75-6C90-0E43-D3F8143A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E3DA9-CB0F-9C10-4342-9847513E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5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1297-50C3-8E10-581B-6FF3FA53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2B203-BAB8-D7F5-6605-1E3184F16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021FB-E0B2-8A57-748F-2B7C57B48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A410B-86A0-8556-396B-CAAFD90C1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ED1A-3688-293C-3B12-6582E8EA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B020E-56D3-1159-3F6D-6AFD0D0B8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460F44-10EB-31F9-FC41-3E3B1656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5C81-AB74-8703-894D-85416F97F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E4B2-BA7D-21E5-D7D3-15193A173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A603C-5BE6-77BF-1BF3-289ACA867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3A4AC-2125-3CB7-B9C8-CEEE84BA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5B4C-C742-D8B2-1F12-8F6A3F36E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3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107C-5533-77D5-1207-DB27C7DE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E8E7-AC19-D087-8B92-B0B3DB62F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E066-73B9-7AED-9348-F9577A4E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0761-C202-8D94-C8A1-2C7819B5D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6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16C4-6C0C-52BD-CB7E-B743723E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EE4B6-C8C6-79E5-82DD-AAF5D9DC6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D303F-DE0F-6840-6403-97E24AFE7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276D5-33CA-D13E-DC0F-BFD4F02BB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1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E7EB-E9C6-58EE-37B0-3472CC5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CFA2A-D5F3-A904-BA0C-05CDA8B5E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9B798-9402-8101-2060-DF5EC72BE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AE51-CF09-5BAF-58AD-3B042CB4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8F6CEA6D-2611-CB56-3964-C0B57142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7"/>
            <a:ext cx="12190512" cy="68588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D3B752-9F89-3397-A7DD-8AB6AAFD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1459BE5D-1175-9042-AC81-744A958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680"/>
            <a:ext cx="12222553" cy="67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E0EAB6-F464-9655-2DC1-C1E27A7B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n a blue background&#10;&#10;Description automatically generated">
            <a:extLst>
              <a:ext uri="{FF2B5EF4-FFF2-40B4-BE49-F238E27FC236}">
                <a16:creationId xmlns:a16="http://schemas.microsoft.com/office/drawing/2014/main" id="{77CFA7A2-E900-7285-A677-0DEF71DC1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2539"/>
            <a:ext cx="12192000" cy="6855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5006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4C1344-0C3A-DAAE-46D4-FA8ECD96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diagram with white text&#10;&#10;Description automatically generated">
            <a:extLst>
              <a:ext uri="{FF2B5EF4-FFF2-40B4-BE49-F238E27FC236}">
                <a16:creationId xmlns:a16="http://schemas.microsoft.com/office/drawing/2014/main" id="{EB4F5AFB-EC94-EC52-C68A-D35AC383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BC4B52-21FB-0540-707C-C2619C6E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lass diagram&#10;&#10;Description automatically generated">
            <a:extLst>
              <a:ext uri="{FF2B5EF4-FFF2-40B4-BE49-F238E27FC236}">
                <a16:creationId xmlns:a16="http://schemas.microsoft.com/office/drawing/2014/main" id="{0DE4F8A9-8238-16CA-AE21-5044D05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0095"/>
            <a:ext cx="12192000" cy="70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94423C-0E77-2ED3-A69F-7153158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906DFBA-A81B-A5AD-2A25-E9C5FE783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"/>
          <a:stretch/>
        </p:blipFill>
        <p:spPr bwMode="auto">
          <a:xfrm>
            <a:off x="0" y="-1676"/>
            <a:ext cx="12192000" cy="7184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475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D6A0DB-DB79-CFB3-F223-A0DAEEFE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28DA75AC-975B-E700-051A-B930CB40C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"/>
          <a:stretch/>
        </p:blipFill>
        <p:spPr bwMode="auto">
          <a:xfrm>
            <a:off x="0" y="-1676"/>
            <a:ext cx="12192000" cy="7184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9059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0A97A5-BC26-1F6E-6DEF-3EE42112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ign with white text&#10;&#10;Description automatically generated">
            <a:extLst>
              <a:ext uri="{FF2B5EF4-FFF2-40B4-BE49-F238E27FC236}">
                <a16:creationId xmlns:a16="http://schemas.microsoft.com/office/drawing/2014/main" id="{F325CD79-FBB9-1F42-E92E-E723C57A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"/>
            <a:ext cx="12496800" cy="7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3A998B-39F5-DEE8-650A-49516562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C60DC92-7E46-CF21-0BB8-B34107C6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"/>
          <a:stretch/>
        </p:blipFill>
        <p:spPr bwMode="auto">
          <a:xfrm>
            <a:off x="0" y="0"/>
            <a:ext cx="12192000" cy="692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94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E731A5-3AA9-8E1E-7983-5389F188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D2103916-A532-77B2-365E-1E6FC83A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35" y="0"/>
            <a:ext cx="12206235" cy="6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FC8135-F143-8DDD-8575-63672A5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F4EDCFD4-02A5-3FF6-BDAB-B2B88F34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98A9F9-5D82-D187-6F14-F5B74A7C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77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10</Words>
  <Application>Microsoft Office PowerPoint</Application>
  <PresentationFormat>Widescreen</PresentationFormat>
  <Paragraphs>10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Yazeed Ayman Saeed Kordi</cp:lastModifiedBy>
  <cp:revision>11</cp:revision>
  <dcterms:created xsi:type="dcterms:W3CDTF">2024-05-18T20:35:42Z</dcterms:created>
  <dcterms:modified xsi:type="dcterms:W3CDTF">2024-10-16T19:41:05Z</dcterms:modified>
</cp:coreProperties>
</file>